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F7B3-C92A-4029-99C1-08E69078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69AE7-6BFE-4B1C-91ED-5BBEF6E1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473E-7B4B-4593-BF67-58B14FF2B2CD}" type="datetimeFigureOut">
              <a:rPr lang="en-MY" smtClean="0"/>
              <a:t>5/2/2026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8B96D-BE11-4B51-B9C7-A12A792C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971EF-EDE7-467A-8603-00F51DEE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1D0C-24C7-44B9-AE90-D19DD2F197A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9398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9FB98-77D7-49DF-8AB4-402C6736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0B3DA-6FB3-4733-8454-41D90D741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F154D-717A-4F8A-9F72-714B5F758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A473E-7B4B-4593-BF67-58B14FF2B2CD}" type="datetimeFigureOut">
              <a:rPr lang="en-MY" smtClean="0"/>
              <a:t>5/2/2026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BA378-3A70-461C-B07B-B04C1532E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9FC68-22B5-492A-8F20-D3203A054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1D0C-24C7-44B9-AE90-D19DD2F197A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559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1D0C01-48F0-4CBC-8043-2B3AB8B7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F12CC-D743-4F70-9077-9CA06CE3C8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14728F-82CE-4043-B76A-346B6E50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3DE3A-77F0-4F7F-A4DD-8D46EDFD0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22FC7E-BF95-446C-9DF6-64D7FADF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60099-9CC2-40C0-8672-CE76BA1BF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4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DF2EC4-1A54-40B0-A2B4-AC64C104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8CF4B-994A-405D-8A41-241F92C91B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7BC86B-64EB-4037-82BF-CBF22AE2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FBF8F-1D09-4A5D-9717-3E95AD04A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AF703A-531F-4999-884E-83DD5804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09C5E-478E-4098-9191-363B0ECAC0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72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9F00C-691E-47B7-B4D6-6D30BB30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77A6F-9EAC-48DC-97D6-E4C86BD112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59F583-F8E3-4516-9F4C-F4A5CB55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1A8B5-A055-4844-A01D-98FCA928D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5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EA3070-2B65-4958-AE14-396D27BE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9D7E9-5065-40EB-830D-E7392F206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A6FA75-746B-4D6D-BF34-89478F7F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22FBE-121D-4ECE-A6E0-26D73A484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5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46BBD9-A1F1-4464-AEB4-43FD2AFB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9DDC2-2761-41A9-86BA-3DA6DD0456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7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1B404E-38C5-4E1D-BEB8-075292C0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C3A9A-98A3-40FE-A7A1-C9DB2AFAD0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80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3AFA9A-BF98-4004-A2A9-648889C1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7242E-31CE-42F7-AD8F-DD341F53AC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2E6CB6-8422-4294-BC51-2B4E610E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65B98-57D7-49C0-948D-0E757F7251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005AE8-0F3A-41ED-9FDA-D237AC84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39E53-BE9A-43AF-AB14-5BC720629A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82527-428F-4A65-A061-22D16700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8582C-D0A2-4C27-AFE4-3E94BB5DE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04E6C9-A988-4E15-914A-B0076E8A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CF6CF-9CAB-4D79-B21C-49AD5D779D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65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C175D6-3418-4540-8BEB-92AFA3CC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4627D-7CC1-4609-8CBA-06FA87A24E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21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1BDED3-5EEE-4693-911F-47892F2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4C0CE-E2A9-45B9-850A-1394ADB369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B29E87-6FBD-4306-A5AD-5BA74968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EB384-3660-4311-8CEF-23ACB26F3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19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405E89-CB8B-44FB-82E6-AE318C29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CFEA2-A77D-48D2-A914-05D672EDDE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35A79-81F1-434F-AB5F-D7040D79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F7278-1A80-45E0-A87D-BFDA05200E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C726B3-98F3-44BC-9FDB-9FBD6ED7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3296D-6784-49F4-A69E-9ED7A18B8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41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B8E51A-AAEE-4CDF-A2C4-41E70FA8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B794A-62B9-42CC-B5C7-DF0B7AD10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7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B6CED-F8D9-4A4A-B244-EE0D06C4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4BA92-65EE-41CD-8365-2ED5AE0DC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9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C6A403-AD73-4D81-9AA5-6210B109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5DC71-0A0D-4B5A-AB89-E9D80004E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48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EE44E2-DBE2-4CA2-87AE-B46BDF7E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30601-EA3D-4018-ACA9-E637B9517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84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5D2AB5-DEA1-4F8C-A9DE-FA17BCAC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4A862-5DBE-47F3-9BF2-DF4A1645CE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94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595429-9174-458B-9F9C-9DC701F2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95002-7044-4501-8909-2E568F8D6A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0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1997C9-BF9B-435C-BA0E-BA64A49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036A4-ED97-4A3B-A1AC-D532C561C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91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97BB56-D4BC-4DDE-854A-1E7A3140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F176A-689D-4EC0-A595-A4775DBA2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7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2656C2-FC34-42D2-8F3E-4387FF8E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BE436-096E-4F7D-B84D-9D2538ADA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6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DA5F5F-2F04-4C3A-81BE-3607D169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50331-E570-4DE8-B58D-80E3C5D15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0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46AB0B-1B88-419B-8901-E27FCF93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BB929-7EDA-4A83-9D3B-7E230CE6B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8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43D4D-5B7A-4F7B-BE94-B44EC48C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37A7B-39E9-451F-91D4-87C8886A49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4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E3C58D-8A4E-49A2-8E0B-C267E3A5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25771-C34C-4151-B291-304E4B6F5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8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CBDA25-00B2-4E91-B069-17F19D89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686B0-C7D7-40EB-B6CD-829B8496E0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85CAA7-DF7A-454B-B0DF-F26CCCDF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C41A8-41D9-4F45-88AB-792884469D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9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E2B531-9B95-47DA-98BC-39DDF537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39ED4-CA1D-4CAC-ADCF-ADA6345FC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05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574C2-C0CE-41FE-9BB5-AC5FC9B5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604AC-A75F-405D-9E7D-A11B970BE8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ADEF48-3E73-4438-B0FD-2A209249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F5FA8-DB64-4EEF-9806-C51FCE062B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A6B30-E448-44D0-9B06-235E5C3D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42F38-8370-406E-9091-B44D98FEAD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0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AFD965-6BB4-462A-B7C3-9DFD449A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0871D-66C9-4787-8194-B20BBEDF7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008C8-F705-4DC9-9EE5-2523CF03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D7EDC-8942-46FE-8D08-ECD0FE19D1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F45954-89EF-47E5-87FE-D535C72D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DB106-9B2C-44B8-A166-F20065A120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3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841EE7-053B-4973-9997-6A1CB660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91815-3CD4-4A30-A144-98DC862E1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3295C-DCBA-416B-8B19-79462895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E80DC-3C88-4A1D-AB40-64BBF59B1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0FA36-54D9-43DF-BEC9-F3BC887E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57A4B-AEB7-4F28-9907-EEB00CF9E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16DD10-EEDA-4C24-AB46-6AE97060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2B998-C8A7-4267-9166-5FB5A19E0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53D33D-AD67-4D7F-B4A9-F5DF3765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FA0E4-ECBF-4A40-9B3F-49328D5972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194CD6-DC4B-4C39-845F-F4796A6D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35977-AC17-4853-863B-00FEEA4DC7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C52B1-49E0-4661-954B-2E075344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ADBC3-9F21-4212-8A29-87F10A9E4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52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2026-02-05T12:35:37Z</dcterms:created>
  <dcterms:modified xsi:type="dcterms:W3CDTF">2026-02-05T12:35:37Z</dcterms:modified>
</cp:coreProperties>
</file>